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274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There is A Green Hill Far Away</a:t>
            </a:r>
          </a:p>
          <a:p>
            <a:r>
              <a:rPr lang="en-US" sz="3200" dirty="0"/>
              <a:t>John 19:16</a:t>
            </a:r>
          </a:p>
          <a:p>
            <a:r>
              <a:rPr lang="en-US" sz="3200" dirty="0"/>
              <a:t>Cecil Frances Alexander, 1818-1895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pualam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phatakpi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komau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in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in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176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123. Gamlapi ah Mual Khat Om hi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2018-10-11T16:31:11Z</dcterms:modified>
</cp:coreProperties>
</file>